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7E12C2-AB52-450E-83E2-82873C50358C}" type="doc">
      <dgm:prSet loTypeId="urn:microsoft.com/office/officeart/2005/8/layout/lProcess2" loCatId="relationship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A8BF865-1701-424A-BDC1-D8E794199302}">
      <dgm:prSet custT="1"/>
      <dgm:spPr/>
      <dgm:t>
        <a:bodyPr lIns="0" tIns="0" rIns="0" bIns="0" anchor="ctr" anchorCtr="0"/>
        <a:lstStyle/>
        <a:p>
          <a:r>
            <a:rPr lang="hu-HU" sz="2000" dirty="0" smtClean="0"/>
            <a:t>Text</a:t>
          </a:r>
          <a:endParaRPr lang="hu-HU" sz="2000" dirty="0"/>
        </a:p>
      </dgm:t>
    </dgm:pt>
    <dgm:pt modelId="{183BADAD-303E-4C7D-AF6B-17FA6D8FE876}" type="parTrans" cxnId="{953C6854-0F03-485A-BDFB-9271C5765592}">
      <dgm:prSet/>
      <dgm:spPr/>
      <dgm:t>
        <a:bodyPr/>
        <a:lstStyle/>
        <a:p>
          <a:endParaRPr lang="hu-HU"/>
        </a:p>
      </dgm:t>
    </dgm:pt>
    <dgm:pt modelId="{59FFEE47-13A6-4E87-A3DA-B4FE392E28AE}" type="sibTrans" cxnId="{953C6854-0F03-485A-BDFB-9271C5765592}">
      <dgm:prSet/>
      <dgm:spPr/>
      <dgm:t>
        <a:bodyPr/>
        <a:lstStyle/>
        <a:p>
          <a:endParaRPr lang="hu-HU"/>
        </a:p>
      </dgm:t>
    </dgm:pt>
    <dgm:pt modelId="{7C39625D-D68B-4FB2-BAA5-EFDA052645B5}" type="pres">
      <dgm:prSet presAssocID="{C07E12C2-AB52-450E-83E2-82873C50358C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0C3253F-CB95-4996-9FB3-F3C53791087C}" type="pres">
      <dgm:prSet presAssocID="{5A8BF865-1701-424A-BDC1-D8E794199302}" presName="compNode" presStyleCnt="0"/>
      <dgm:spPr/>
    </dgm:pt>
    <dgm:pt modelId="{08242A9C-1943-4D4D-9E6E-AFC3FDE45F76}" type="pres">
      <dgm:prSet presAssocID="{5A8BF865-1701-424A-BDC1-D8E794199302}" presName="aNode" presStyleLbl="bgShp" presStyleIdx="0" presStyleCnt="1"/>
      <dgm:spPr/>
      <dgm:t>
        <a:bodyPr/>
        <a:lstStyle/>
        <a:p>
          <a:endParaRPr lang="hu-HU"/>
        </a:p>
      </dgm:t>
    </dgm:pt>
    <dgm:pt modelId="{DB95A4CD-9D81-4CA8-8217-6E9CD3A8C022}" type="pres">
      <dgm:prSet presAssocID="{5A8BF865-1701-424A-BDC1-D8E794199302}" presName="textNode" presStyleLbl="bgShp" presStyleIdx="0" presStyleCnt="1"/>
      <dgm:spPr/>
      <dgm:t>
        <a:bodyPr/>
        <a:lstStyle/>
        <a:p>
          <a:endParaRPr lang="hu-HU"/>
        </a:p>
      </dgm:t>
    </dgm:pt>
    <dgm:pt modelId="{D17773A6-5AFF-474E-B804-8EA3E7D246FC}" type="pres">
      <dgm:prSet presAssocID="{5A8BF865-1701-424A-BDC1-D8E794199302}" presName="compChildNode" presStyleCnt="0"/>
      <dgm:spPr/>
    </dgm:pt>
    <dgm:pt modelId="{D3CDA245-05D2-4B4F-9686-AF6807F20F9E}" type="pres">
      <dgm:prSet presAssocID="{5A8BF865-1701-424A-BDC1-D8E794199302}" presName="theInnerList" presStyleCnt="0"/>
      <dgm:spPr/>
    </dgm:pt>
  </dgm:ptLst>
  <dgm:cxnLst>
    <dgm:cxn modelId="{EA6179EC-1756-43A0-9164-2C32EE969F9B}" type="presOf" srcId="{C07E12C2-AB52-450E-83E2-82873C50358C}" destId="{7C39625D-D68B-4FB2-BAA5-EFDA052645B5}" srcOrd="0" destOrd="0" presId="urn:microsoft.com/office/officeart/2005/8/layout/lProcess2"/>
    <dgm:cxn modelId="{2A938AF1-9F04-419E-B6B9-01800C3170F2}" type="presOf" srcId="{5A8BF865-1701-424A-BDC1-D8E794199302}" destId="{DB95A4CD-9D81-4CA8-8217-6E9CD3A8C022}" srcOrd="1" destOrd="0" presId="urn:microsoft.com/office/officeart/2005/8/layout/lProcess2"/>
    <dgm:cxn modelId="{6CE18893-400F-4E90-B0E6-7177A2B815E0}" type="presOf" srcId="{5A8BF865-1701-424A-BDC1-D8E794199302}" destId="{08242A9C-1943-4D4D-9E6E-AFC3FDE45F76}" srcOrd="0" destOrd="0" presId="urn:microsoft.com/office/officeart/2005/8/layout/lProcess2"/>
    <dgm:cxn modelId="{953C6854-0F03-485A-BDFB-9271C5765592}" srcId="{C07E12C2-AB52-450E-83E2-82873C50358C}" destId="{5A8BF865-1701-424A-BDC1-D8E794199302}" srcOrd="0" destOrd="0" parTransId="{183BADAD-303E-4C7D-AF6B-17FA6D8FE876}" sibTransId="{59FFEE47-13A6-4E87-A3DA-B4FE392E28AE}"/>
    <dgm:cxn modelId="{A0FE836A-4FAB-4430-A5E4-DD17DA062151}" type="presParOf" srcId="{7C39625D-D68B-4FB2-BAA5-EFDA052645B5}" destId="{30C3253F-CB95-4996-9FB3-F3C53791087C}" srcOrd="0" destOrd="0" presId="urn:microsoft.com/office/officeart/2005/8/layout/lProcess2"/>
    <dgm:cxn modelId="{48B6D169-202C-436E-A442-2740DEB9ACEB}" type="presParOf" srcId="{30C3253F-CB95-4996-9FB3-F3C53791087C}" destId="{08242A9C-1943-4D4D-9E6E-AFC3FDE45F76}" srcOrd="0" destOrd="0" presId="urn:microsoft.com/office/officeart/2005/8/layout/lProcess2"/>
    <dgm:cxn modelId="{AA8AC460-3A93-47E5-BBEA-B213046F9183}" type="presParOf" srcId="{30C3253F-CB95-4996-9FB3-F3C53791087C}" destId="{DB95A4CD-9D81-4CA8-8217-6E9CD3A8C022}" srcOrd="1" destOrd="0" presId="urn:microsoft.com/office/officeart/2005/8/layout/lProcess2"/>
    <dgm:cxn modelId="{4F3F050A-9A13-4299-8F87-69B091CFDC4C}" type="presParOf" srcId="{30C3253F-CB95-4996-9FB3-F3C53791087C}" destId="{D17773A6-5AFF-474E-B804-8EA3E7D246FC}" srcOrd="2" destOrd="0" presId="urn:microsoft.com/office/officeart/2005/8/layout/lProcess2"/>
    <dgm:cxn modelId="{466B8F00-9562-4F39-94E0-8051994C4EF6}" type="presParOf" srcId="{D17773A6-5AFF-474E-B804-8EA3E7D246FC}" destId="{D3CDA245-05D2-4B4F-9686-AF6807F20F9E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242A9C-1943-4D4D-9E6E-AFC3FDE45F76}">
      <dsp:nvSpPr>
        <dsp:cNvPr id="0" name=""/>
        <dsp:cNvSpPr/>
      </dsp:nvSpPr>
      <dsp:spPr>
        <a:xfrm>
          <a:off x="0" y="0"/>
          <a:ext cx="1944216" cy="510100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 dirty="0" smtClean="0"/>
            <a:t>Text</a:t>
          </a:r>
          <a:endParaRPr lang="hu-HU" sz="2000" kern="1200" dirty="0"/>
        </a:p>
      </dsp:txBody>
      <dsp:txXfrm>
        <a:off x="0" y="0"/>
        <a:ext cx="1944216" cy="15303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F9E7-A383-455D-9461-D0FEA5E3769C}" type="datetimeFigureOut">
              <a:rPr lang="hu-HU" smtClean="0"/>
              <a:t>2014.05.30.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1C957-E14B-4420-AE3A-EE813E8CDA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24395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F9E7-A383-455D-9461-D0FEA5E3769C}" type="datetimeFigureOut">
              <a:rPr lang="hu-HU" smtClean="0"/>
              <a:t>2014.05.30.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1C957-E14B-4420-AE3A-EE813E8CDA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5779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F9E7-A383-455D-9461-D0FEA5E3769C}" type="datetimeFigureOut">
              <a:rPr lang="hu-HU" smtClean="0"/>
              <a:t>2014.05.30.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1C957-E14B-4420-AE3A-EE813E8CDA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19374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F9E7-A383-455D-9461-D0FEA5E3769C}" type="datetimeFigureOut">
              <a:rPr lang="hu-HU" smtClean="0"/>
              <a:t>2014.05.30.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1C957-E14B-4420-AE3A-EE813E8CDA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96012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F9E7-A383-455D-9461-D0FEA5E3769C}" type="datetimeFigureOut">
              <a:rPr lang="hu-HU" smtClean="0"/>
              <a:t>2014.05.30.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1C957-E14B-4420-AE3A-EE813E8CDA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84687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F9E7-A383-455D-9461-D0FEA5E3769C}" type="datetimeFigureOut">
              <a:rPr lang="hu-HU" smtClean="0"/>
              <a:t>2014.05.30.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1C957-E14B-4420-AE3A-EE813E8CDA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89472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F9E7-A383-455D-9461-D0FEA5E3769C}" type="datetimeFigureOut">
              <a:rPr lang="hu-HU" smtClean="0"/>
              <a:t>2014.05.30.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1C957-E14B-4420-AE3A-EE813E8CDA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97820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F9E7-A383-455D-9461-D0FEA5E3769C}" type="datetimeFigureOut">
              <a:rPr lang="hu-HU" smtClean="0"/>
              <a:t>2014.05.30.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1C957-E14B-4420-AE3A-EE813E8CDA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81319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F9E7-A383-455D-9461-D0FEA5E3769C}" type="datetimeFigureOut">
              <a:rPr lang="hu-HU" smtClean="0"/>
              <a:t>2014.05.30.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1C957-E14B-4420-AE3A-EE813E8CDA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10645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F9E7-A383-455D-9461-D0FEA5E3769C}" type="datetimeFigureOut">
              <a:rPr lang="hu-HU" smtClean="0"/>
              <a:t>2014.05.30.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1C957-E14B-4420-AE3A-EE813E8CDA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33680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F9E7-A383-455D-9461-D0FEA5E3769C}" type="datetimeFigureOut">
              <a:rPr lang="hu-HU" smtClean="0"/>
              <a:t>2014.05.30.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1C957-E14B-4420-AE3A-EE813E8CDA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0540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8F9E7-A383-455D-9461-D0FEA5E3769C}" type="datetimeFigureOut">
              <a:rPr lang="hu-HU" smtClean="0"/>
              <a:t>2014.05.30.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1C957-E14B-4420-AE3A-EE813E8CDA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35156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 title="Titleeeeee"/>
          <p:cNvGraphicFramePr/>
          <p:nvPr>
            <p:extLst>
              <p:ext uri="{D42A27DB-BD31-4B8C-83A1-F6EECF244321}">
                <p14:modId xmlns:p14="http://schemas.microsoft.com/office/powerpoint/2010/main" val="3087924391"/>
              </p:ext>
            </p:extLst>
          </p:nvPr>
        </p:nvGraphicFramePr>
        <p:xfrm>
          <a:off x="539552" y="764704"/>
          <a:ext cx="1944216" cy="510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9838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zolnai</dc:creator>
  <cp:lastModifiedBy>zolnai</cp:lastModifiedBy>
  <cp:revision>11</cp:revision>
  <dcterms:created xsi:type="dcterms:W3CDTF">2014-05-27T13:29:26Z</dcterms:created>
  <dcterms:modified xsi:type="dcterms:W3CDTF">2014-05-30T09:10:32Z</dcterms:modified>
</cp:coreProperties>
</file>