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C354D8-8C5A-4E19-B1B0-4FB066297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390E05A-F364-4A5B-BFB1-AE53FDAC7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9FCBC3-45E5-4B68-B422-D09059A9C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1F9ED57-C8A5-4E9C-99F1-F74F47D53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DF6FA1-6908-4351-B73F-9CC2DE228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003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E35097-E058-49C2-83A8-7BF16D8CA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748AD01-5E0E-435F-9CE3-1152007D09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0F0AD8-A8B0-4A90-A140-CADADF828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4D96C6F-8BB3-402B-815D-6136D67E6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45A9484-9881-475F-8F32-318C28108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895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25CA7F2-C866-4B3E-98A0-29DE51ECE3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0A6CA1A-FCF4-4C7A-BE0C-8D6F0E864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EEB4ABA-2970-4BE9-99ED-446899829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4182DE-BCAA-4533-BC17-BE496DB57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4008EE-4700-404A-8F17-4309FCB33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81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6670B6-9A0B-476E-8859-9F3BC39D4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F13EBD6-BEDF-40FF-820D-4C12332D9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7279CD4-7F48-4433-8ABA-1495077CC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A009064-E983-4872-BE2C-A5FD0EE4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B17F5B2-3D0A-43FE-BC51-3D2148CF3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76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BCB69D-3D44-486F-BF06-56D54273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4122CEF-3A8B-416D-BEBA-37ECA613F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33A523-D64E-4413-8481-76D62972A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A293E5-F244-4A6E-B0FC-B1C59FAE7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8DD8436-C7EC-403E-B032-AD6904C94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306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413D37-309E-4813-85E8-BB3EDA661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FD84D2-5977-4B0E-B00B-CCFFAB0C9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619DD80-CAA8-4068-8711-5760001E5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FB07AE4-B42C-4274-92F4-FB5B2899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AC3B15B-4DBC-4039-99AE-7CAF38EDE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34B9EEE-856D-40DF-8684-1E7301CF0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3198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87E039-9EE8-4364-AE16-EF2338A16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3F2B4EB-5D54-4F24-A7D3-C88726381B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BEC4470-F0C8-4246-BF02-21D1AFA3AE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73E5E89-8B6F-49D5-A45A-4A8460061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B5A607D-8A9A-4F31-ACF8-C1CA5B9AE4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26EFF7A-9C51-4AFE-908E-4CF5755F7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BDF51C5-93B2-4865-8F1D-1E7166CF2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789A2BE-53D6-482E-8FE1-DF3AAE7C5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1119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E9BD29-2FD3-4B7B-BB0D-C55AA6600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5D623D4-B6F3-45D9-9935-D99B3E80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0B200F7-417F-4837-A99F-D05FE636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E830936-ED7F-44B9-87AB-70E5490A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8531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1F522C8-CD6B-4441-AC68-C0A0226F9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35EB5B3-8132-43FE-A3FB-2817A7EC2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C9DEAF-8EAD-49B1-B236-D32D27282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1516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8D9DEC-FC65-4E1B-A781-2FDACC55B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A8C4CA-0C02-45D0-A0E9-75FB990B7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DBF6D00-6EB9-4638-B3FD-8673E5321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4081F3F-FCEF-49DC-AE41-7F11D0EA7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3F883EA-3E85-49A3-870E-F18DC72CA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2F0A6A9-722B-48BB-8662-0C6D9472E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357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E6E4E5-1C46-4F1E-92D9-FD5363550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B7145FD-C9B5-41A4-AE9B-DD76EB03E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E15B627-2D85-475E-A3B6-2649D678E4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190CE8C-2EF9-4647-97EA-90FDFC12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E30615-4057-49E2-8BA7-0E4F153D7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9E96668-4DD9-44F6-A600-743E5191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3878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150CE0B0-D46E-4319-93BA-56EC1ABA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4171916-9670-4BCB-98C3-ED4EA5AF2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1C0B93-121C-479E-B6AB-98C447110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84D89-5677-4027-BE81-514F0A2CABD0}" type="datetimeFigureOut">
              <a:rPr lang="pl-PL" smtClean="0"/>
              <a:t>09.02.2018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60A1D7-CDAC-4EF8-B699-23113423FB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D286AE-0171-4887-9342-A6115E7E9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DC3F4-4E66-421A-84E6-30B65DDDD88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98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2">
            <a:extLst>
              <a:ext uri="{FF2B5EF4-FFF2-40B4-BE49-F238E27FC236}">
                <a16:creationId xmlns:a16="http://schemas.microsoft.com/office/drawing/2014/main" id="{CF133AEE-3507-480D-A9ED-9D70B85605A8}"/>
              </a:ext>
            </a:extLst>
          </p:cNvPr>
          <p:cNvSpPr/>
          <p:nvPr/>
        </p:nvSpPr>
        <p:spPr>
          <a:xfrm>
            <a:off x="600075" y="832138"/>
            <a:ext cx="8228520" cy="426902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5000" lnSpcReduction="20000"/>
          </a:bodyPr>
          <a:lstStyle/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 dirty="0">
                <a:latin typeface="Calibri"/>
                <a:ea typeface="DejaVu Sans"/>
              </a:rPr>
              <a:t>AAAAAAAAAAAAAAAAAAAAAAAAAAAAAAAAAAAAAAAAAAAAAAAAAAAAAAAAAAAAAAAAAAAAAAAAAAAAAAAAAAAAAAAA</a:t>
            </a:r>
            <a:endParaRPr lang="pl-PL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 dirty="0">
                <a:latin typeface="Calibri"/>
                <a:ea typeface="DejaVu Sans"/>
              </a:rPr>
              <a:t>BBBBBBBBBBBBBBBBBBBBBBBBBBBBBBBBBBBBBBBBBBBBBBBBBBBBBBBBBBBBBBBBBBBBBBBBBBBBBBBBBBBBBBBBBBBBBBBBBBBBBBBBBBBBBBBBBBBBBBBBBBBBBBBBBBBBBBBBBBBBBBBBBBBBBBBBBBBBBBB</a:t>
            </a:r>
            <a:endParaRPr lang="pl-PL" sz="3200" b="0" strike="noStrike" spc="-1" dirty="0">
              <a:latin typeface="Arial"/>
            </a:endParaRPr>
          </a:p>
          <a:p>
            <a:pPr marL="343080" indent="-3420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pl-PL" sz="3200" b="0" strike="noStrike" spc="-1" dirty="0">
                <a:latin typeface="Calibri"/>
                <a:ea typeface="DejaVu Sans"/>
              </a:rPr>
              <a:t>CCCCCCCCCCCCCCCCCCCCCCCCCCCCCCCCCCCCCCCCCCCCCCCCCCCCCCCCCCCCCCCCCCCCCCCCCCCCCCCCCCCCCCCCCCCCC</a:t>
            </a:r>
            <a:br>
              <a:rPr dirty="0"/>
            </a:br>
            <a:r>
              <a:rPr lang="pl-PL" sz="3200" b="0" strike="noStrike" spc="-1" dirty="0">
                <a:latin typeface="Calibri"/>
                <a:ea typeface="DejaVu Sans"/>
              </a:rPr>
              <a:t> </a:t>
            </a: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pl-PL" sz="3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</a:pPr>
            <a:endParaRPr lang="pl-PL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15451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Panoramiczny</PresentationFormat>
  <Paragraphs>4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DejaVu Sans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Szymon Kłos</dc:creator>
  <cp:lastModifiedBy>Szymon Kłos</cp:lastModifiedBy>
  <cp:revision>1</cp:revision>
  <dcterms:created xsi:type="dcterms:W3CDTF">2018-02-09T20:02:03Z</dcterms:created>
  <dcterms:modified xsi:type="dcterms:W3CDTF">2018-02-09T20:03:36Z</dcterms:modified>
</cp:coreProperties>
</file>