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5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4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2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0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40BA-BB74-40B3-B916-C1B6D52A53A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D20B-71BD-46E6-BF81-74848283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822960" y="255960"/>
            <a:ext cx="7534800" cy="987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SUSE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®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Linux Enterprise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
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Standard Lifecycle</a:t>
            </a:r>
            <a:endParaRPr kumimoji="0" sz="1800" b="0" i="0" u="none" strike="noStrike" kern="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1541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2</cp:revision>
  <dcterms:created xsi:type="dcterms:W3CDTF">2013-12-12T13:00:21Z</dcterms:created>
  <dcterms:modified xsi:type="dcterms:W3CDTF">2013-12-12T13:13:04Z</dcterms:modified>
</cp:coreProperties>
</file>