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B8BEB-E207-4B62-80DE-045147C8EED1}" type="datetimeFigureOut">
              <a:rPr lang="en-US" smtClean="0"/>
              <a:t>1/27/2016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E2A2C-1FCD-41E3-800A-C3ED34D1AD86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70E89-3869-447B-8CDE-6FB960193F88}" type="datetime4">
              <a:rPr lang="en-IN" smtClean="0"/>
              <a:t>27 January 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C34A-DFD4-4388-A9CA-7F00A8103FC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F89B-1986-42A1-A443-E65C3BB5A974}" type="datetime4">
              <a:rPr lang="en-IN" smtClean="0"/>
              <a:t>27 January 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C34A-DFD4-4388-A9CA-7F00A8103FC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2EA7-CF00-425D-A785-BEE1492EBC19}" type="datetime4">
              <a:rPr lang="en-IN" smtClean="0"/>
              <a:t>27 January 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C34A-DFD4-4388-A9CA-7F00A8103FC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E591C-F2AE-4A99-929C-81B4BA8FF67E}" type="datetime4">
              <a:rPr lang="en-IN" smtClean="0"/>
              <a:t>27 January 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C34A-DFD4-4388-A9CA-7F00A8103FC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5339-AD76-4734-9F5A-207BF5C7804B}" type="datetime4">
              <a:rPr lang="en-IN" smtClean="0"/>
              <a:t>27 January 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C34A-DFD4-4388-A9CA-7F00A8103FC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498F-A914-403B-9F2B-154CBF7F4BD6}" type="datetime4">
              <a:rPr lang="en-IN" smtClean="0"/>
              <a:t>27 January 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C34A-DFD4-4388-A9CA-7F00A8103FC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4DB0-35D1-47DE-A966-FB342CE5D43F}" type="datetime4">
              <a:rPr lang="en-IN" smtClean="0"/>
              <a:t>27 January 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C34A-DFD4-4388-A9CA-7F00A8103FC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7ECC-F572-4B7D-B55D-FDBCDF289DD7}" type="datetime4">
              <a:rPr lang="en-IN" smtClean="0"/>
              <a:t>27 January 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C34A-DFD4-4388-A9CA-7F00A8103FC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AD80-6BC8-4A11-8DC3-D28B0725072C}" type="datetime4">
              <a:rPr lang="en-IN" smtClean="0"/>
              <a:t>27 January 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C34A-DFD4-4388-A9CA-7F00A8103FC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F6D9-A4E1-4F49-9147-7DFF8F63790F}" type="datetime4">
              <a:rPr lang="en-IN" smtClean="0"/>
              <a:t>27 January 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C34A-DFD4-4388-A9CA-7F00A8103FC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A248-4888-4712-98BA-AB7B91A5E8A7}" type="datetime4">
              <a:rPr lang="en-IN" smtClean="0"/>
              <a:t>27 January 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C34A-DFD4-4388-A9CA-7F00A8103FC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81F5D-EB0B-4B3A-9297-3DB9A8902B6D}" type="datetime4">
              <a:rPr lang="en-IN" smtClean="0"/>
              <a:t>27 January 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6C34A-DFD4-4388-A9CA-7F00A8103FC5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B038-ACEC-47F0-9348-1F0FFA4AC8CD}" type="datetime4">
              <a:rPr lang="en-IN" smtClean="0"/>
              <a:t>27 January 2016</a:t>
            </a:fld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552DC-8493-4C08-B339-F696EB9E8552}" type="datetime1">
              <a:rPr lang="en-IN" smtClean="0"/>
              <a:t>27-01-2016</a:t>
            </a:fld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A1B9-101E-4D36-903A-746CAFB854A5}" type="datetime3">
              <a:rPr lang="en-IN" smtClean="0"/>
              <a:t>27 January 2016</a:t>
            </a:fld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92FF-6B6F-4C9C-8873-EF1E09B49560}" type="datetime11">
              <a:rPr lang="en-IN" smtClean="0"/>
              <a:t>14:02:41</a:t>
            </a:fld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10D-6FEA-4B85-B16C-84AFC53D9B6B}" type="datetime10">
              <a:rPr lang="en-IN" smtClean="0"/>
              <a:t>14:03</a:t>
            </a:fld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54031-A0BF-4DF0-81B6-C164E4893B5D}" type="datetime12">
              <a:rPr lang="en-IN" smtClean="0"/>
              <a:t>2:03 PM</a:t>
            </a:fld>
            <a:endParaRPr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3E46C-23F0-43BA-BEFC-F4F21F7D4FF7}" type="datetime13">
              <a:rPr lang="en-IN" smtClean="0"/>
              <a:t>2:03:20 PM</a:t>
            </a:fld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2016-01-27T08:30:32Z</dcterms:created>
  <dcterms:modified xsi:type="dcterms:W3CDTF">2016-01-27T08:33:41Z</dcterms:modified>
</cp:coreProperties>
</file>