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027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793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3256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5891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717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907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068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276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795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780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393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D7C64-2FF9-4CDF-BDF8-CC2B39EB23A6}" type="datetimeFigureOut">
              <a:rPr lang="en-IN" smtClean="0"/>
              <a:t>25-03-2015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A6CAD-18F6-4410-986A-1B7A11F869C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39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5696" y="148478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457200"/>
            <a:r>
              <a:rPr lang="en-US" dirty="0" err="1" smtClean="0"/>
              <a:t>priyanka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46886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synerzip</dc:creator>
  <cp:lastModifiedBy>synerzip</cp:lastModifiedBy>
  <cp:revision>2</cp:revision>
  <dcterms:created xsi:type="dcterms:W3CDTF">2015-03-24T08:14:31Z</dcterms:created>
  <dcterms:modified xsi:type="dcterms:W3CDTF">2015-03-25T09:11:45Z</dcterms:modified>
</cp:coreProperties>
</file>