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7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B5A45-36C0-480D-9A10-55F66372C357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F2588-9631-4BFC-862D-0FD0EA27A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0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550-D665-4B57-8315-FE52E51375E9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8781-EEBF-4D5C-9B1E-96842CD1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2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9550-D665-4B57-8315-FE52E51375E9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8781-EEBF-4D5C-9B1E-96842CD1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6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zt</dc:creator>
  <cp:lastModifiedBy>zt</cp:lastModifiedBy>
  <cp:revision>3</cp:revision>
  <dcterms:created xsi:type="dcterms:W3CDTF">2016-11-18T17:20:17Z</dcterms:created>
  <dcterms:modified xsi:type="dcterms:W3CDTF">2016-11-18T17:51:09Z</dcterms:modified>
</cp:coreProperties>
</file>