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EADA1-0CBA-490A-9AD6-A85CCC005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433E13-8FE0-48E3-8C1E-486D24E89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18189-C9A2-45B9-93B1-9490D4620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8BBF7-5AB3-47F9-85F8-69EFE069C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E73B8-AE3D-4F5A-8604-E5AED404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5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4B2D1-9518-4775-876F-D2EC1BB6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284C6-1C55-4A7C-BDC8-7C15D39C4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9E53E-C582-4636-915B-CC03360AC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1F7E2-37A3-40B6-AA45-72644FC8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C9350-2D95-4E6A-81E1-135941DE1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5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87A383-74F7-4F69-A8D8-5101881F37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EDABEB-BA3B-49DB-9E1D-EE164B7D9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047DD-2B6E-4644-96BD-CA184D82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65359-6B92-4E2D-971D-14C0263D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DE567-726C-444E-8518-8BECF833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9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E6B3-0E61-4753-8F95-8D73E5AA9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CF827-1B9B-4BDA-B9B2-A115463D5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E49F9-F5B0-4441-8471-B0E5A2395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9D8FF-785F-4907-B6BE-F0F75522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21478-CEF3-49B4-9BE4-3AE98C0BC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5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B81B-913F-4697-BD84-645120D8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A7B33-FB3E-4C5F-8C71-E6B6CE0C3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81C42-3344-48A7-8ACF-3E8FA5488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195-7901-4D7E-A5B3-1C35950E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DB10A-77B6-4E0B-9096-5C241B08B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B838-6339-4458-B4D0-2DA4842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72EBE-AB94-40FC-8A36-29F4251E3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D9443-7CD5-4BE4-823F-857097BAB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CEE17-27CA-4DD7-97EE-4FEE89B2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5EFAE-5E3E-430C-A439-5CDF5AA7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26DBB-1C50-4D28-9BEE-B6A82BA7D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DB6A-3A43-49AF-8443-377F603CC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A4BE1-B7A6-412B-8809-2B49DF5E2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23067-8B95-4C1B-B8E4-9868618E4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8A0467-2AB5-4588-87AE-07B139CC5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7ADE5A-9DD3-4D58-8A16-474FE34D3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0D78F-02E2-45D0-9181-8F445C98E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5DFE06-AD89-4B28-AA7F-D30663C80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C7C23F-BFDF-4B06-AB84-B4346310F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5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6803F-0477-4F82-A76C-CEF55E6A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039556-870C-4613-A045-66BB33F5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BD1CEB-63D6-42B1-876F-A774816F9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2F8D17-DDF0-4A2A-9773-27F730DF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6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1264AA-5A6D-4CC9-853A-EC625210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801DB-EF57-46E3-A17F-1151FE42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796E6-3E9E-47D3-8CD9-80C2A70B6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989CC-C68A-4B14-B384-D3390AA6C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5FA43-E538-4FC1-971C-A4CEA9597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2BF2F4-76D1-48B0-A787-8D7BFFEA5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E07D8-7153-4698-BF3B-3260D49B2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7ECD6-7AE4-4165-AB3F-94E64DE2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26F5FF-AB82-4BB0-8FA4-AFD65D354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4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B0EF-3BC9-48AA-9E91-14E2637EA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E8F9D7-EE51-485F-A08A-BAC09EF43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69172-A08D-4161-BBAE-B36EFB254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ACAFF-588C-4B1B-B6C5-CB8ABD3EE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82FF4-A976-462F-977F-07DF6C89C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6C9B2-227B-43CF-81B9-47A6C1FE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1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5A4A4-0DFE-4C81-AE62-47D8474C2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5BEBA-9323-45AA-B42C-2BA227DC7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CB45D-02A1-4809-BFB5-D8BC512749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E3F11-2F85-4DCA-97F8-CF24FBE9218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9BD5A-98CD-44E2-ACE0-A40EED680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887A9-18D1-43A2-B491-ED7566B7DA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36C59-8FFB-4C89-84FC-8E57CE02A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1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3DBFF2-5F31-41B1-AF2C-6ED1A6E544B9}"/>
              </a:ext>
            </a:extLst>
          </p:cNvPr>
          <p:cNvSpPr txBox="1"/>
          <p:nvPr/>
        </p:nvSpPr>
        <p:spPr>
          <a:xfrm>
            <a:off x="2213113" y="2464904"/>
            <a:ext cx="3379304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dist="139700" dir="2700000" algn="tl" rotWithShape="0">
              <a:srgbClr val="FF0000">
                <a:alpha val="9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hu-HU" dirty="0"/>
              <a:t>Text shape with shadow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73AB53-5E95-45CA-8292-DED5E90B85C1}"/>
              </a:ext>
            </a:extLst>
          </p:cNvPr>
          <p:cNvSpPr txBox="1"/>
          <p:nvPr/>
        </p:nvSpPr>
        <p:spPr>
          <a:xfrm>
            <a:off x="7146388" y="2464904"/>
            <a:ext cx="40233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/>
              <a:t>Text shape without shadow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11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2018-02-26T22:03:00Z</dcterms:created>
  <dcterms:modified xsi:type="dcterms:W3CDTF">2018-02-26T22:33:56Z</dcterms:modified>
</cp:coreProperties>
</file>