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2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1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0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7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7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84C9-EEE2-492B-86D9-D74CA3E8C150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4163-E3AB-4D74-BC3F-C7FDC56A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53491" y="1558636"/>
            <a:ext cx="2795154" cy="1589809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accent1">
                  <a:lumMod val="10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2017-08-28T20:51:49Z</dcterms:created>
  <dcterms:modified xsi:type="dcterms:W3CDTF">2017-08-29T06:12:49Z</dcterms:modified>
</cp:coreProperties>
</file>