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45" d="100"/>
          <a:sy n="45" d="100"/>
        </p:scale>
        <p:origin x="66" y="1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4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7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4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0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2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1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3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8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95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0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1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0D408-2049-4370-A3A9-F92F34101C4F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70FA-AEEC-4227-95FB-775558523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258594" y="4489269"/>
            <a:ext cx="3004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more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2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autoRev="1" fill="remov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autoRev="1" fill="remov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" dur="1000" autoRev="1" fill="remov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autoRev="1" fill="remove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 is some more</dc:title>
  <dc:creator>luke</dc:creator>
  <cp:lastModifiedBy>luke</cp:lastModifiedBy>
  <cp:revision>3</cp:revision>
  <dcterms:created xsi:type="dcterms:W3CDTF">2016-11-21T07:48:44Z</dcterms:created>
  <dcterms:modified xsi:type="dcterms:W3CDTF">2016-11-29T21:28:53Z</dcterms:modified>
</cp:coreProperties>
</file>