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080625" cy="7559675"/>
  <p:notesSz cx="7559675" cy="10691812"/>
</p:presentation>
</file>

<file path=ppt/commentAuthors.xml><?xml version="1.0" encoding="utf-8"?>
<p:cmAuthorLst xmlns:p="http://schemas.openxmlformats.org/presentationml/2006/main">
  <p:cmAuthor id="0" name="Anonymous" initials="A" lastIdx="1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commentAuthors" Target="commentAuthors.xml"/>
</Relationships>
</file>

<file path=ppt/comments/comment1.xml><?xml version="1.0" encoding="utf-8"?>
<p:cmLst xmlns:p="http://schemas.openxmlformats.org/presentationml/2006/main">
  <p:cm authorId="0" dt="2017-06-06T22:57:25.000000000" idx="1">
    <p:pos x="2879" y="2159"/>
    <p:text>Comment</p:text>
  </p:cm>
</p:cmLst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2000" spc="-1" strike="noStrike">
                <a:latin typeface="Arial"/>
              </a:rPr>
              <a:t>Click to edit the notes format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&lt;header&gt;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de-DE" sz="1400" spc="-1" strike="noStrike">
                <a:latin typeface="Times New Roman"/>
              </a:rPr>
              <a:t>&lt;date/time&gt;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de-DE" sz="1400" spc="-1" strike="noStrike">
                <a:latin typeface="Times New Roman"/>
              </a:rPr>
              <a:t>&lt;footer&gt;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02D6934-CDB3-4EF4-A0D6-4ACAF9D86DE3}" type="slidenum">
              <a:rPr b="0" lang="de-DE" sz="1400" spc="-1" strike="noStrike">
                <a:latin typeface="Times New Roman"/>
              </a:rPr>
              <a:t>&lt;number&gt;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200" cy="4809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2000" spc="-1" strike="noStrike">
                <a:latin typeface="Arial"/>
              </a:rPr>
              <a:t>Note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04000" y="1768680"/>
            <a:ext cx="906984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LibreOfficeDev/5.5.0.0.alpha0$Linux_X86_64 LibreOffice_project/59c3fe83ea86c45a92bb04abf3137f875a80ce02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2017-06-06T22:55:19Z</dcterms:created>
  <dc:creator/>
  <dc:description/>
  <dc:language>de-DE</dc:language>
  <cp:lastModifiedBy/>
  <dcterms:modified xsi:type="dcterms:W3CDTF">2017-06-09T22:07:29Z</dcterms:modified>
  <cp:revision>12</cp:revision>
  <dc:subject/>
  <dc:title/>
</cp:coreProperties>
</file>